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20A"/>
    <a:srgbClr val="8E0404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437" autoAdjust="0"/>
  </p:normalViewPr>
  <p:slideViewPr>
    <p:cSldViewPr snapToGrid="0">
      <p:cViewPr varScale="1">
        <p:scale>
          <a:sx n="103" d="100"/>
          <a:sy n="103" d="100"/>
        </p:scale>
        <p:origin x="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DB4F8-BDA2-4BAC-81F0-163A2499FB9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1DEDE-1C51-43D0-A418-923D33E16F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85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DEDE-1C51-43D0-A418-923D33E16FE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02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8" y="22890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EC0B5B-A330-4CE2-BB06-6F599411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95" y="1229299"/>
            <a:ext cx="3443592" cy="1923448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2" name="図 11" descr="グラフィカル ユーザー インターフェイス, テキスト">
            <a:extLst>
              <a:ext uri="{FF2B5EF4-FFF2-40B4-BE49-F238E27FC236}">
                <a16:creationId xmlns:a16="http://schemas.microsoft.com/office/drawing/2014/main" id="{9CF2B108-825D-D52F-93A6-A815436DB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8" y="3328055"/>
            <a:ext cx="4469027" cy="2091406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6" name="図 15" descr="スクリーンショットの画面">
            <a:extLst>
              <a:ext uri="{FF2B5EF4-FFF2-40B4-BE49-F238E27FC236}">
                <a16:creationId xmlns:a16="http://schemas.microsoft.com/office/drawing/2014/main" id="{3D09DD3A-AA77-0B15-5865-903E7A316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08" y="4491789"/>
            <a:ext cx="5043055" cy="1901779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0" name="図 9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EA3EF244-D15F-4C5E-BE88-3C615ABC5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2" y="339746"/>
            <a:ext cx="3667119" cy="2062395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733B9-3A32-4EAB-933E-8C52FF8A4465}"/>
              </a:ext>
            </a:extLst>
          </p:cNvPr>
          <p:cNvSpPr txBox="1"/>
          <p:nvPr/>
        </p:nvSpPr>
        <p:spPr>
          <a:xfrm>
            <a:off x="3968911" y="1310540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DA16E1F-BE84-49A4-9D59-98D82A8B6579}"/>
              </a:ext>
            </a:extLst>
          </p:cNvPr>
          <p:cNvSpPr txBox="1">
            <a:spLocks/>
          </p:cNvSpPr>
          <p:nvPr/>
        </p:nvSpPr>
        <p:spPr>
          <a:xfrm>
            <a:off x="2239402" y="4516969"/>
            <a:ext cx="7702547" cy="194053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2" algn="l">
              <a:buFont typeface="Wingdings" panose="05000000000000000000" pitchFamily="2" charset="2"/>
              <a:buChar char="u"/>
            </a:pPr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OBB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の当たり判定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lvl="2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ステージ切り替え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/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3804C-3F11-409E-8F80-FAD4BE911732}"/>
              </a:ext>
            </a:extLst>
          </p:cNvPr>
          <p:cNvSpPr txBox="1"/>
          <p:nvPr/>
        </p:nvSpPr>
        <p:spPr>
          <a:xfrm>
            <a:off x="3080681" y="3788983"/>
            <a:ext cx="619924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プロトタイプ版から現在まで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EB7A36A4-75C5-C6BE-9490-06D205479675}"/>
              </a:ext>
            </a:extLst>
          </p:cNvPr>
          <p:cNvSpPr txBox="1">
            <a:spLocks/>
          </p:cNvSpPr>
          <p:nvPr/>
        </p:nvSpPr>
        <p:spPr>
          <a:xfrm>
            <a:off x="3170064" y="1809475"/>
            <a:ext cx="7702547" cy="194053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ゲームの流れ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ステージ・リソース作成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/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31" y="3977261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>
          <a:xfrm>
            <a:off x="585035" y="485225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sz="4800" dirty="0"/>
          </a:p>
        </p:txBody>
      </p:sp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75" y="854482"/>
            <a:ext cx="4759411" cy="2423413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6" name="図 5" descr="座る, 水, 立つ, テーブル が含まれている画像">
            <a:extLst>
              <a:ext uri="{FF2B5EF4-FFF2-40B4-BE49-F238E27FC236}">
                <a16:creationId xmlns:a16="http://schemas.microsoft.com/office/drawing/2014/main" id="{36330B31-D1A0-7A34-2AB7-29A656BFE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/>
          <a:stretch/>
        </p:blipFill>
        <p:spPr>
          <a:xfrm>
            <a:off x="1083260" y="3585659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972F8B-006F-423A-AB11-0D51DFAC7EA7}"/>
              </a:ext>
            </a:extLst>
          </p:cNvPr>
          <p:cNvSpPr txBox="1">
            <a:spLocks/>
          </p:cNvSpPr>
          <p:nvPr/>
        </p:nvSpPr>
        <p:spPr>
          <a:xfrm>
            <a:off x="2924790" y="2114658"/>
            <a:ext cx="6342417" cy="183903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最初のステージを作った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荒廃している雰囲気をだせた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606385-EE82-A4B2-F48E-C5D3EEA13EB3}"/>
              </a:ext>
            </a:extLst>
          </p:cNvPr>
          <p:cNvSpPr txBox="1"/>
          <p:nvPr/>
        </p:nvSpPr>
        <p:spPr>
          <a:xfrm>
            <a:off x="3968911" y="1310540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6E61601-7F89-1D49-4DD3-BA70E22FD2D6}"/>
              </a:ext>
            </a:extLst>
          </p:cNvPr>
          <p:cNvSpPr txBox="1">
            <a:spLocks/>
          </p:cNvSpPr>
          <p:nvPr/>
        </p:nvSpPr>
        <p:spPr>
          <a:xfrm>
            <a:off x="2924791" y="4768087"/>
            <a:ext cx="6342417" cy="67936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三種類のステージを作れた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87D5E8-EE17-2D5C-C2C2-D70462561561}"/>
              </a:ext>
            </a:extLst>
          </p:cNvPr>
          <p:cNvSpPr txBox="1"/>
          <p:nvPr/>
        </p:nvSpPr>
        <p:spPr>
          <a:xfrm>
            <a:off x="3818568" y="3984371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現在までの進捗</a:t>
            </a:r>
          </a:p>
        </p:txBody>
      </p:sp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6899"/>
            <a:ext cx="9440034" cy="809421"/>
          </a:xfrm>
        </p:spPr>
        <p:txBody>
          <a:bodyPr>
            <a:noAutofit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7A5C5D-7433-49C0-A0E2-07E1903CA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1575" r="27709" b="13902"/>
          <a:stretch/>
        </p:blipFill>
        <p:spPr bwMode="auto">
          <a:xfrm rot="20156802">
            <a:off x="8976220" y="4663263"/>
            <a:ext cx="1743076" cy="216776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7AF7F54-433B-4110-9FDE-38D54F8502D5}"/>
              </a:ext>
            </a:extLst>
          </p:cNvPr>
          <p:cNvSpPr txBox="1">
            <a:spLocks/>
          </p:cNvSpPr>
          <p:nvPr/>
        </p:nvSpPr>
        <p:spPr>
          <a:xfrm>
            <a:off x="2965336" y="1466850"/>
            <a:ext cx="6250747" cy="4104363"/>
          </a:xfrm>
          <a:prstGeom prst="rect">
            <a:avLst/>
          </a:prstGeom>
          <a:effectLst>
            <a:glow rad="127000">
              <a:schemeClr val="bg1"/>
            </a:glow>
            <a:outerShdw blurRad="25400" dir="17880000">
              <a:schemeClr val="bg1">
                <a:alpha val="46000"/>
              </a:scheme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複数のステージを制作し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algn="l"/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   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移動できるようにしたい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モーションブレンドしたい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ロックオンしたい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敵とボスを作りたい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よりかっこいい魔法作りたい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8AE81-5552-4C04-91DB-DC0AC8555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15131"/>
          <a:stretch/>
        </p:blipFill>
        <p:spPr bwMode="auto">
          <a:xfrm rot="1071462">
            <a:off x="10371631" y="3858564"/>
            <a:ext cx="1609726" cy="1962009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F7CEA8-247F-46C0-B7CE-A5281E6A9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15" y="0"/>
            <a:ext cx="1514475" cy="1466850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277</TotalTime>
  <Words>149</Words>
  <Application>Microsoft Office PowerPoint</Application>
  <PresentationFormat>ワイド画面</PresentationFormat>
  <Paragraphs>41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HGP創英ﾌﾟﾚｾﾞﾝｽEB</vt:lpstr>
      <vt:lpstr>HGS創英ﾌﾟﾚｾﾞﾝｽEB</vt:lpstr>
      <vt:lpstr>HG創英ﾌﾟﾚｾﾞﾝｽEB</vt:lpstr>
      <vt:lpstr>游ゴシック</vt:lpstr>
      <vt:lpstr>Calisto MT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羽鳥　健作</cp:lastModifiedBy>
  <cp:revision>16</cp:revision>
  <dcterms:created xsi:type="dcterms:W3CDTF">2024-11-27T05:17:56Z</dcterms:created>
  <dcterms:modified xsi:type="dcterms:W3CDTF">2025-02-04T09:00:24Z</dcterms:modified>
</cp:coreProperties>
</file>